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jKeZhJAn7BTf/6YoWwQsiZXJwd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customschemas.google.com/relationships/presentationmetadata" Target="metadata"/><Relationship Id="rId15" Type="http://schemas.openxmlformats.org/officeDocument/2006/relationships/tableStyles" Target="tableStyles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0e990d709a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3" name="Google Shape;153;g10e990d709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0e990d709a_0_0"/>
          <p:cNvSpPr/>
          <p:nvPr/>
        </p:nvSpPr>
        <p:spPr>
          <a:xfrm>
            <a:off x="24572" y="7937"/>
            <a:ext cx="9108000" cy="6875700"/>
          </a:xfrm>
          <a:prstGeom prst="rect">
            <a:avLst/>
          </a:prstGeom>
          <a:solidFill>
            <a:schemeClr val="accent6"/>
          </a:solidFill>
          <a:ln w="476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g10e990d709a_0_0"/>
          <p:cNvSpPr txBox="1"/>
          <p:nvPr/>
        </p:nvSpPr>
        <p:spPr>
          <a:xfrm>
            <a:off x="0" y="1"/>
            <a:ext cx="34920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Year </a:t>
            </a:r>
            <a:r>
              <a:rPr lang="en-US" sz="1800" b="1">
                <a:solidFill>
                  <a:schemeClr val="lt1"/>
                </a:solidFill>
              </a:rPr>
              <a:t>1</a:t>
            </a:r>
            <a:r>
              <a:rPr lang="en-US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– Physical Education – </a:t>
            </a:r>
            <a:r>
              <a:rPr lang="en-US" sz="1800" b="1">
                <a:solidFill>
                  <a:schemeClr val="lt1"/>
                </a:solidFill>
              </a:rPr>
              <a:t>Summer</a:t>
            </a:r>
            <a:r>
              <a:rPr lang="en-US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1 &amp; 2: Ga</a:t>
            </a:r>
            <a:r>
              <a:rPr lang="en-US" sz="1800" b="1">
                <a:solidFill>
                  <a:schemeClr val="lt1"/>
                </a:solidFill>
              </a:rPr>
              <a:t>mes</a:t>
            </a: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Humans – keeping healthy</a:t>
            </a:r>
            <a:endParaRPr sz="2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g10e990d709a_0_0" descr="Did Cave Acoustics Play a Role in the Development of Language? | Smart News  | Smithsonian Magazine"/>
          <p:cNvSpPr/>
          <p:nvPr/>
        </p:nvSpPr>
        <p:spPr>
          <a:xfrm>
            <a:off x="155575" y="-144463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10e990d709a_0_0"/>
          <p:cNvSpPr txBox="1"/>
          <p:nvPr/>
        </p:nvSpPr>
        <p:spPr>
          <a:xfrm>
            <a:off x="121475" y="633598"/>
            <a:ext cx="3290700" cy="1315500"/>
          </a:xfrm>
          <a:prstGeom prst="rect">
            <a:avLst/>
          </a:prstGeom>
          <a:solidFill>
            <a:srgbClr val="E5B8B7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Questions:</a:t>
            </a:r>
            <a:endParaRPr sz="1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What does it mean to be a good sportsman?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What strategies can you use to help you win this race…?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What are the rules for a relay race? </a:t>
            </a:r>
            <a:endParaRPr sz="12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Is it ok not to be good at every race? </a:t>
            </a:r>
            <a:endParaRPr sz="1800" b="1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10e990d709a_0_0"/>
          <p:cNvSpPr txBox="1"/>
          <p:nvPr/>
        </p:nvSpPr>
        <p:spPr>
          <a:xfrm>
            <a:off x="4857075" y="5454125"/>
            <a:ext cx="4051200" cy="10650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words:</a:t>
            </a:r>
            <a:endParaRPr sz="2200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>
                <a:solidFill>
                  <a:schemeClr val="dk1"/>
                </a:solidFill>
              </a:rPr>
              <a:t>Baton, start, finish, pace, speed, sprint, technique, strategy.</a:t>
            </a:r>
            <a:endParaRPr sz="2500" b="1">
              <a:solidFill>
                <a:schemeClr val="dk1"/>
              </a:solidFill>
            </a:endParaRPr>
          </a:p>
        </p:txBody>
      </p:sp>
      <p:sp>
        <p:nvSpPr>
          <p:cNvPr id="160" name="Google Shape;160;g10e990d709a_0_0"/>
          <p:cNvSpPr txBox="1"/>
          <p:nvPr/>
        </p:nvSpPr>
        <p:spPr>
          <a:xfrm>
            <a:off x="100650" y="3718100"/>
            <a:ext cx="4599000" cy="3027000"/>
          </a:xfrm>
          <a:prstGeom prst="rect">
            <a:avLst/>
          </a:prstGeom>
          <a:solidFill>
            <a:srgbClr val="93B3D7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Activity</a:t>
            </a: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g10e990d709a_0_0"/>
          <p:cNvSpPr txBox="1"/>
          <p:nvPr/>
        </p:nvSpPr>
        <p:spPr>
          <a:xfrm>
            <a:off x="3525500" y="160377"/>
            <a:ext cx="5382600" cy="1315500"/>
          </a:xfrm>
          <a:prstGeom prst="rect">
            <a:avLst/>
          </a:prstGeom>
          <a:solidFill>
            <a:srgbClr val="D6E3BC"/>
          </a:solidFill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will I learn?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We will learn to use varying speeds when running. We will also learn how to move our feet and arms.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We will explore different methods of throwing.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We will also practice short distance running. </a:t>
            </a:r>
            <a:endParaRPr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>
              <a:solidFill>
                <a:schemeClr val="dk1"/>
              </a:solidFill>
            </a:endParaRPr>
          </a:p>
        </p:txBody>
      </p:sp>
      <p:sp>
        <p:nvSpPr>
          <p:cNvPr id="162" name="Google Shape;162;g10e990d709a_0_0"/>
          <p:cNvSpPr txBox="1"/>
          <p:nvPr/>
        </p:nvSpPr>
        <p:spPr>
          <a:xfrm>
            <a:off x="121475" y="2033200"/>
            <a:ext cx="3815700" cy="16008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What have I learned already?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</a:rPr>
              <a:t>We have learned about the rules of each athletic sport in preparation for sports day.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</a:rPr>
              <a:t>We started to consider how our peers feel and ways we should behave if we win or lose.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</a:rPr>
              <a:t>We looked at how to handle the equipment safely and we thought about strategies to help us win. </a:t>
            </a:r>
            <a:endParaRPr sz="1900"/>
          </a:p>
        </p:txBody>
      </p:sp>
      <p:pic>
        <p:nvPicPr>
          <p:cNvPr id="163" name="Google Shape;163;g10e990d709a_0_0"/>
          <p:cNvPicPr preferRelativeResize="0"/>
          <p:nvPr/>
        </p:nvPicPr>
        <p:blipFill rotWithShape="1">
          <a:blip r:embed="rId3">
            <a:alphaModFix/>
          </a:blip>
          <a:srcRect l="27273" t="27424" r="18375" b="16812"/>
          <a:stretch/>
        </p:blipFill>
        <p:spPr>
          <a:xfrm>
            <a:off x="4050250" y="1516825"/>
            <a:ext cx="4857851" cy="3738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g10e990d709a_0_0"/>
          <p:cNvPicPr preferRelativeResize="0"/>
          <p:nvPr/>
        </p:nvPicPr>
        <p:blipFill rotWithShape="1">
          <a:blip r:embed="rId4">
            <a:alphaModFix/>
          </a:blip>
          <a:srcRect l="28430" t="37908" r="15449" b="16914"/>
          <a:stretch/>
        </p:blipFill>
        <p:spPr>
          <a:xfrm>
            <a:off x="155575" y="4065680"/>
            <a:ext cx="4416425" cy="2666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Kay</dc:creator>
  <cp:lastModifiedBy>Authorised User</cp:lastModifiedBy>
  <cp:revision>1</cp:revision>
  <dcterms:created xsi:type="dcterms:W3CDTF">2020-11-08T15:24:25Z</dcterms:created>
  <dcterms:modified xsi:type="dcterms:W3CDTF">2023-04-18T11:23:26Z</dcterms:modified>
</cp:coreProperties>
</file>