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60" r:id="rId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gn9wZSN9fImLzHrkeWx5EuwCG6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/>
          <p:nvPr/>
        </p:nvSpPr>
        <p:spPr>
          <a:xfrm>
            <a:off x="0" y="7937"/>
            <a:ext cx="9144000" cy="6928783"/>
          </a:xfrm>
          <a:prstGeom prst="rect">
            <a:avLst/>
          </a:prstGeom>
          <a:solidFill>
            <a:srgbClr val="92D050"/>
          </a:solidFill>
          <a:ln w="476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0" y="1"/>
            <a:ext cx="9144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Year 1 – Science – Summer 1 – Planting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1" descr="Did Cave Acoustics Play a Role in the Development of Language? | Smart News  | Smithsonian Magazine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1"/>
          <p:cNvSpPr txBox="1"/>
          <p:nvPr/>
        </p:nvSpPr>
        <p:spPr>
          <a:xfrm>
            <a:off x="84525" y="1266425"/>
            <a:ext cx="4971900" cy="831000"/>
          </a:xfrm>
          <a:prstGeom prst="rect">
            <a:avLst/>
          </a:prstGeom>
          <a:solidFill>
            <a:srgbClr val="E5B8B7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Questions: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does a plant need to grow healthy and strong?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would I see if my plant was not growing well?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77750" y="377500"/>
            <a:ext cx="5646900" cy="831000"/>
          </a:xfrm>
          <a:prstGeom prst="rect">
            <a:avLst/>
          </a:prstGeom>
          <a:solidFill>
            <a:srgbClr val="D6E3BC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will I learn?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will be able to identify different wild and common plants and trees. I will be able to label the parts of a flowering plant.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77750" y="6180900"/>
            <a:ext cx="5734200" cy="6771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words: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leaf, flower, petal, fruit, root, seed, trunk, branch, stem, bark.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3573539" y="2190863"/>
            <a:ext cx="2865600" cy="1077300"/>
          </a:xfrm>
          <a:prstGeom prst="rect">
            <a:avLst/>
          </a:prstGeom>
          <a:solidFill>
            <a:srgbClr val="93B3D7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Activity – Can you identify any of these leaves or plants around where you live or in your garden?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21"/>
          <p:cNvPicPr preferRelativeResize="0"/>
          <p:nvPr/>
        </p:nvPicPr>
        <p:blipFill rotWithShape="1">
          <a:blip r:embed="rId3">
            <a:alphaModFix/>
          </a:blip>
          <a:srcRect l="29201" t="18319" r="51290" b="6249"/>
          <a:stretch/>
        </p:blipFill>
        <p:spPr>
          <a:xfrm>
            <a:off x="6597869" y="1541862"/>
            <a:ext cx="2481634" cy="5394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1"/>
          <p:cNvPicPr preferRelativeResize="0"/>
          <p:nvPr/>
        </p:nvPicPr>
        <p:blipFill rotWithShape="1">
          <a:blip r:embed="rId4">
            <a:alphaModFix/>
          </a:blip>
          <a:srcRect l="40967" t="21444" r="27946" b="14485"/>
          <a:stretch/>
        </p:blipFill>
        <p:spPr>
          <a:xfrm>
            <a:off x="155575" y="2296967"/>
            <a:ext cx="3259225" cy="3776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1"/>
          <p:cNvPicPr preferRelativeResize="0"/>
          <p:nvPr/>
        </p:nvPicPr>
        <p:blipFill rotWithShape="1">
          <a:blip r:embed="rId5">
            <a:alphaModFix/>
          </a:blip>
          <a:srcRect l="72295" t="52262" r="9287" b="11725"/>
          <a:stretch/>
        </p:blipFill>
        <p:spPr>
          <a:xfrm>
            <a:off x="3725801" y="3361612"/>
            <a:ext cx="2713323" cy="277336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1"/>
          <p:cNvSpPr txBox="1"/>
          <p:nvPr/>
        </p:nvSpPr>
        <p:spPr>
          <a:xfrm>
            <a:off x="5884525" y="160350"/>
            <a:ext cx="3166500" cy="1015800"/>
          </a:xfrm>
          <a:prstGeom prst="rect">
            <a:avLst/>
          </a:prstGeom>
          <a:solidFill>
            <a:srgbClr val="D6E3BC"/>
          </a:solidFill>
          <a:ln w="25400" cap="flat" cmpd="sng">
            <a:solidFill>
              <a:srgbClr val="F796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</a:t>
            </a:r>
            <a:r>
              <a:rPr lang="en-US" sz="1600" b="1">
                <a:solidFill>
                  <a:srgbClr val="000000"/>
                </a:solidFill>
              </a:rPr>
              <a:t>I have learned already:</a:t>
            </a:r>
            <a:endParaRPr sz="16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How a plant grows. A plant needs light, food and water.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(EYFS). </a:t>
            </a:r>
            <a:endParaRPr sz="23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Kay</dc:creator>
  <cp:lastModifiedBy>Authorised User</cp:lastModifiedBy>
  <cp:revision>2</cp:revision>
  <dcterms:created xsi:type="dcterms:W3CDTF">2020-11-08T15:24:25Z</dcterms:created>
  <dcterms:modified xsi:type="dcterms:W3CDTF">2023-04-18T11:16:56Z</dcterms:modified>
</cp:coreProperties>
</file>